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3" r:id="rId11"/>
    <p:sldId id="264" r:id="rId12"/>
    <p:sldId id="265" r:id="rId13"/>
  </p:sldIdLst>
  <p:sldSz cx="9144000" cy="5143500" type="screen16x9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F6C62EC-6DBE-4AE6-928F-2CCB0285661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D031B84A-7EBA-4267-B09A-5623CE44ECE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E0A7B8B6-A0F4-41B3-9CAA-A7374C14786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B25588D-1665-4F3A-BAA3-69487F562E3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9E5940DD-39BE-41A3-8D15-35063825CBF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AF9FD765-41E9-4684-BA8C-8DD3E395473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4D5D71FA-6CFF-4599-86F7-2D6414EC4CF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B9559579-2041-4F80-8F1F-49208D46AC1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ED53CCC0-9453-40AC-A77A-1AB4CF34DEE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FD41C9A-7244-4DEA-8893-7597D663A84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63FA175D-1BCD-4865-818F-92A55894377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1EF9D8DD-D70C-4EB0-BB07-290A04399FB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000" b="0" strike="noStrike" spc="-1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17270B6B-A3A5-4329-8D3D-D8AA37AAEEDC}" type="slidenum">
              <a:rPr lang="en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63;p16"/>
          <p:cNvSpPr/>
          <p:nvPr/>
        </p:nvSpPr>
        <p:spPr>
          <a:xfrm>
            <a:off x="0" y="4867560"/>
            <a:ext cx="308160" cy="27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75760" rIns="90000" bIns="27576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fld id="{4FC6A3E1-CBDC-4616-8309-0732BD9C88DE}" type="slidenum">
              <a:rPr lang="en" sz="800" b="0" strike="noStrike" spc="-1">
                <a:solidFill>
                  <a:srgbClr val="3D3C3B"/>
                </a:solidFill>
                <a:latin typeface="Helvetica Neue Light"/>
                <a:ea typeface="Helvetica Neue Light"/>
              </a:rPr>
              <a:t>‹#›</a:t>
            </a:fld>
            <a:endParaRPr lang="en-US" sz="800" b="0" strike="noStrike" spc="-1">
              <a:latin typeface="Arial"/>
            </a:endParaRPr>
          </a:p>
        </p:txBody>
      </p:sp>
      <p:pic>
        <p:nvPicPr>
          <p:cNvPr id="40" name="Google Shape;64;p16"/>
          <p:cNvPicPr/>
          <p:nvPr/>
        </p:nvPicPr>
        <p:blipFill>
          <a:blip r:embed="rId14"/>
          <a:stretch/>
        </p:blipFill>
        <p:spPr>
          <a:xfrm>
            <a:off x="7843320" y="4663080"/>
            <a:ext cx="1010160" cy="30708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65;p16"/>
          <p:cNvPicPr/>
          <p:nvPr/>
        </p:nvPicPr>
        <p:blipFill>
          <a:blip r:embed="rId15">
            <a:alphaModFix amt="6000"/>
          </a:blip>
          <a:stretch/>
        </p:blipFill>
        <p:spPr>
          <a:xfrm>
            <a:off x="3378600" y="2347200"/>
            <a:ext cx="5764680" cy="279576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67;p16"/>
          <p:cNvSpPr/>
          <p:nvPr/>
        </p:nvSpPr>
        <p:spPr>
          <a:xfrm>
            <a:off x="0" y="4810320"/>
            <a:ext cx="9143280" cy="21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07280" rIns="90000" bIns="10728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700" b="0" strike="noStrike" spc="-1">
                <a:solidFill>
                  <a:srgbClr val="999999"/>
                </a:solidFill>
                <a:latin typeface="Roboto"/>
                <a:ea typeface="Roboto"/>
              </a:rPr>
              <a:t>COPYRIGHT (C) 2025, ECLIPSE FOUNDATION</a:t>
            </a:r>
            <a:endParaRPr lang="en-US" sz="700" b="0" strike="noStrike" spc="-1">
              <a:latin typeface="Arial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137;p31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2" name="Google Shape;138;p31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3" name="Google Shape;139;p31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" name="Google Shape;140;p31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85" name="Google Shape;141;p31"/>
          <p:cNvSpPr/>
          <p:nvPr/>
        </p:nvSpPr>
        <p:spPr>
          <a:xfrm>
            <a:off x="1924200" y="1148760"/>
            <a:ext cx="761220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rgbClr val="EE0C90"/>
                </a:solidFill>
                <a:latin typeface="Audiowide"/>
                <a:ea typeface="Audiowide"/>
              </a:rPr>
              <a:t>Chapter III - 2025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97;p39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Contact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19" name="Google Shape;199;p39"/>
          <p:cNvSpPr/>
          <p:nvPr/>
        </p:nvSpPr>
        <p:spPr>
          <a:xfrm>
            <a:off x="657720" y="11325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</p:txBody>
      </p:sp>
      <p:pic>
        <p:nvPicPr>
          <p:cNvPr id="120" name="Picture 119"/>
          <p:cNvPicPr/>
          <p:nvPr/>
        </p:nvPicPr>
        <p:blipFill>
          <a:blip r:embed="rId3"/>
          <a:stretch/>
        </p:blipFill>
        <p:spPr>
          <a:xfrm>
            <a:off x="914400" y="784080"/>
            <a:ext cx="7772040" cy="3787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204;p40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122" name="Google Shape;205;p40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123" name="Google Shape;206;p40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4" name="Google Shape;207;p40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125" name="Google Shape;208;p40"/>
          <p:cNvSpPr/>
          <p:nvPr/>
        </p:nvSpPr>
        <p:spPr>
          <a:xfrm>
            <a:off x="0" y="207324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50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udiowide"/>
                <a:ea typeface="Audiowide"/>
              </a:rPr>
              <a:t>Thank your audience and encourage them to get in touch afterwards.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46;p32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7" name="Google Shape;147;p32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8" name="Google Shape;148;p32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" name="Google Shape;149;p32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90" name="Google Shape;150;p32"/>
          <p:cNvSpPr/>
          <p:nvPr/>
        </p:nvSpPr>
        <p:spPr>
          <a:xfrm>
            <a:off x="720" y="219258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buNone/>
              <a:tabLst>
                <a:tab pos="0" algn="l"/>
              </a:tabLst>
            </a:pPr>
            <a:r>
              <a:rPr lang="en" sz="4800" b="0" strike="noStrike" spc="-1" dirty="0">
                <a:solidFill>
                  <a:srgbClr val="FFFFFF"/>
                </a:solidFill>
                <a:latin typeface="Roboto"/>
                <a:ea typeface="Audiowide"/>
              </a:rPr>
              <a:t>SDVenturers</a:t>
            </a:r>
          </a:p>
          <a:p>
            <a:pPr algn="ctr">
              <a:buNone/>
              <a:tabLst>
                <a:tab pos="0" algn="l"/>
              </a:tabLst>
            </a:pPr>
            <a:r>
              <a:rPr lang="en" sz="4800" spc="-1" dirty="0">
                <a:solidFill>
                  <a:srgbClr val="FFFFFF"/>
                </a:solidFill>
                <a:latin typeface="Roboto"/>
              </a:rPr>
              <a:t>Mood Detection and Action</a:t>
            </a:r>
            <a:endParaRPr lang="en-US" sz="4800" spc="-1" dirty="0">
              <a:solidFill>
                <a:srgbClr val="FFFFFF"/>
              </a:solidFill>
              <a:latin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155;p 1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62160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93" name="Google Shape;157;p 2"/>
          <p:cNvSpPr/>
          <p:nvPr/>
        </p:nvSpPr>
        <p:spPr>
          <a:xfrm>
            <a:off x="228960" y="685800"/>
            <a:ext cx="5257440" cy="388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AEB89F-C47E-EAC9-0FA9-6A18A081A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155;p33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91589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Mood Detection and Action</a:t>
            </a:r>
            <a:endParaRPr lang="en-US" sz="3000" b="0" strike="noStrike" spc="-1" dirty="0"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5897D-48E9-A21B-99C1-57DF4706B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27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69;p35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3" name="Google Shape;171;p35"/>
          <p:cNvSpPr/>
          <p:nvPr/>
        </p:nvSpPr>
        <p:spPr>
          <a:xfrm>
            <a:off x="657720" y="915120"/>
            <a:ext cx="4142880" cy="1828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Picture 103"/>
          <p:cNvPicPr/>
          <p:nvPr/>
        </p:nvPicPr>
        <p:blipFill>
          <a:blip r:embed="rId3"/>
          <a:stretch/>
        </p:blipFill>
        <p:spPr>
          <a:xfrm>
            <a:off x="978693" y="684065"/>
            <a:ext cx="7293769" cy="3544315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76;p36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The Added Value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276729-5CDA-E0E0-8CC9-7A49C051B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4" y="-63522"/>
            <a:ext cx="9207574" cy="66865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83;p37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14300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The Market &amp; The Competition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958D4-3D54-4762-871D-3FBFA4D6C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60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E81FE-5236-9E00-D511-B5F8B76C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83;p37">
            <a:extLst>
              <a:ext uri="{FF2B5EF4-FFF2-40B4-BE49-F238E27FC236}">
                <a16:creationId xmlns:a16="http://schemas.microsoft.com/office/drawing/2014/main" id="{D7AD5547-FAD2-9008-CE36-83991FE4072F}"/>
              </a:ext>
            </a:extLst>
          </p:cNvPr>
          <p:cNvPicPr/>
          <p:nvPr/>
        </p:nvPicPr>
        <p:blipFill>
          <a:blip r:embed="rId4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1">
            <a:extLst>
              <a:ext uri="{FF2B5EF4-FFF2-40B4-BE49-F238E27FC236}">
                <a16:creationId xmlns:a16="http://schemas.microsoft.com/office/drawing/2014/main" id="{B4D682DD-9F92-DDD3-4814-88CB8474B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Demo</a:t>
            </a:r>
            <a:endParaRPr lang="en-US" sz="3000" b="0" strike="noStrike" spc="-1" dirty="0">
              <a:latin typeface="Arial"/>
            </a:endParaRPr>
          </a:p>
        </p:txBody>
      </p:sp>
      <p:pic>
        <p:nvPicPr>
          <p:cNvPr id="2" name="SDV_Demo">
            <a:hlinkClick r:id="" action="ppaction://media"/>
            <a:extLst>
              <a:ext uri="{FF2B5EF4-FFF2-40B4-BE49-F238E27FC236}">
                <a16:creationId xmlns:a16="http://schemas.microsoft.com/office/drawing/2014/main" id="{F17499DD-2190-AD87-660C-ED073CAB03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2159" y="832545"/>
            <a:ext cx="6553103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5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62;p34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Team and Structure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15" name="Google Shape;164;p34"/>
          <p:cNvSpPr/>
          <p:nvPr/>
        </p:nvSpPr>
        <p:spPr>
          <a:xfrm>
            <a:off x="542880" y="11433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 dirty="0">
                <a:solidFill>
                  <a:srgbClr val="000000"/>
                </a:solidFill>
                <a:latin typeface="Roboto"/>
                <a:ea typeface="Roboto"/>
              </a:rPr>
              <a:t>Pascal Kneuper  : System Build, System Integration, Software Development</a:t>
            </a:r>
            <a:endParaRPr lang="en-US" sz="1500" b="0" strike="noStrike" spc="-1" dirty="0">
              <a:latin typeface="Arial"/>
            </a:endParaRPr>
          </a:p>
          <a:p>
            <a:pPr marL="12600">
              <a:tabLst>
                <a:tab pos="0" algn="l"/>
              </a:tabLst>
            </a:pPr>
            <a:r>
              <a:rPr lang="en" sz="1500" i="1" spc="-1" dirty="0">
                <a:solidFill>
                  <a:srgbClr val="000000"/>
                </a:solidFill>
                <a:latin typeface="Roboto"/>
                <a:ea typeface="Roboto"/>
              </a:rPr>
              <a:t>Adarsh Rastogi  : System Build, System Integration, Software Development</a:t>
            </a:r>
            <a:endParaRPr lang="en" sz="1500" b="0" i="1" strike="noStrike" spc="-1" dirty="0">
              <a:solidFill>
                <a:srgbClr val="000000"/>
              </a:solidFill>
              <a:latin typeface="Roboto"/>
              <a:ea typeface="Roboto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 dirty="0">
                <a:solidFill>
                  <a:srgbClr val="000000"/>
                </a:solidFill>
                <a:latin typeface="Roboto"/>
                <a:ea typeface="Roboto"/>
              </a:rPr>
              <a:t>Aniket Barve      : System Build, System Integration, Software Development </a:t>
            </a:r>
            <a:endParaRPr lang="en-US" sz="1500" b="0" strike="noStrike" spc="-1" dirty="0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 dirty="0">
                <a:solidFill>
                  <a:srgbClr val="000000"/>
                </a:solidFill>
                <a:latin typeface="Roboto"/>
                <a:ea typeface="Roboto"/>
              </a:rPr>
              <a:t>Tessa Talsma     : System Build, System Integration, Software Development</a:t>
            </a:r>
            <a:endParaRPr lang="en-US" sz="1500" b="0" strike="noStrike" spc="-1" dirty="0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 dirty="0">
                <a:solidFill>
                  <a:srgbClr val="000000"/>
                </a:solidFill>
                <a:latin typeface="Roboto"/>
                <a:ea typeface="Roboto"/>
              </a:rPr>
              <a:t>Batuhan Arslan : System Build, System Integration, Software Development</a:t>
            </a:r>
            <a:endParaRPr lang="en-US" sz="1500" b="0" strike="noStrike" spc="-1" dirty="0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1" strike="noStrike" spc="-1" dirty="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</a:t>
            </a:r>
            <a:endParaRPr lang="en-US" sz="1500" b="0" strike="noStrike" spc="-1" dirty="0">
              <a:latin typeface="Arial"/>
            </a:endParaRPr>
          </a:p>
        </p:txBody>
      </p:sp>
      <p:pic>
        <p:nvPicPr>
          <p:cNvPr id="116" name="Picture 115"/>
          <p:cNvPicPr/>
          <p:nvPr/>
        </p:nvPicPr>
        <p:blipFill>
          <a:blip r:embed="rId3"/>
          <a:stretch/>
        </p:blipFill>
        <p:spPr>
          <a:xfrm>
            <a:off x="1950244" y="2443162"/>
            <a:ext cx="4460400" cy="2514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118</Words>
  <Application>Microsoft Office PowerPoint</Application>
  <PresentationFormat>On-screen Show (16:9)</PresentationFormat>
  <Paragraphs>23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Audiowide</vt:lpstr>
      <vt:lpstr>Helvetica Neue Light</vt:lpstr>
      <vt:lpstr>Roboto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Mood Detection and Action</vt:lpstr>
      <vt:lpstr>PowerPoint Presentation</vt:lpstr>
      <vt:lpstr>The Added Value</vt:lpstr>
      <vt:lpstr>The Market &amp; The Competition</vt:lpstr>
      <vt:lpstr>Demo</vt:lpstr>
      <vt:lpstr>Team and Structure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dc:description/>
  <cp:lastModifiedBy>adarsh rastogi</cp:lastModifiedBy>
  <cp:revision>15</cp:revision>
  <dcterms:modified xsi:type="dcterms:W3CDTF">2025-10-02T12:15:22Z</dcterms:modified>
  <dc:language>en-US</dc:language>
</cp:coreProperties>
</file>